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74" r:id="rId3"/>
    <p:sldId id="284" r:id="rId4"/>
    <p:sldId id="291" r:id="rId5"/>
    <p:sldId id="292" r:id="rId6"/>
    <p:sldId id="293" r:id="rId7"/>
    <p:sldId id="294" r:id="rId8"/>
    <p:sldId id="285" r:id="rId9"/>
    <p:sldId id="295" r:id="rId10"/>
    <p:sldId id="286" r:id="rId11"/>
    <p:sldId id="288" r:id="rId12"/>
    <p:sldId id="290" r:id="rId13"/>
  </p:sldIdLst>
  <p:sldSz cx="9144000" cy="5143500" type="screen16x9"/>
  <p:notesSz cx="6858000" cy="9144000"/>
  <p:embeddedFontLst>
    <p:embeddedFont>
      <p:font typeface=".VnAria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75" d="100"/>
          <a:sy n="75" d="100"/>
        </p:scale>
        <p:origin x="-1284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</a:t>
            </a:r>
            <a:r>
              <a:rPr lang="en-US" baseline="0" smtClean="0"/>
              <a:t> hiểu cầu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tư</a:t>
            </a:r>
            <a:r>
              <a:rPr lang="en-US" baseline="0" smtClean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4838"/>
          <a:stretch/>
        </p:blipFill>
        <p:spPr>
          <a:xfrm>
            <a:off x="2514600" y="1028700"/>
            <a:ext cx="4975150" cy="27241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62866" y="2667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Độ dài bước chân của Mai, Việt, Nam lần lượt là 32 cm, 30 cm, 34 cm.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3942746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Ai có bước chân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3900" y="43815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Ai có bước chân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75285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2913161" y="369877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32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94730" y="35141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/>
          </p:cNvSpPr>
          <p:nvPr/>
        </p:nvSpPr>
        <p:spPr>
          <a:xfrm>
            <a:off x="4707491" y="346009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33023" y="370406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"/>
          <p:cNvSpPr txBox="1">
            <a:spLocks/>
          </p:cNvSpPr>
          <p:nvPr/>
        </p:nvSpPr>
        <p:spPr>
          <a:xfrm>
            <a:off x="6045784" y="3649989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34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268"/>
            <a:ext cx="3876676" cy="36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30760" y="362768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638800" y="1857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781800" y="18603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651500" y="26096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807200" y="26225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96.</a:t>
            </a: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CÁC SỐ VÀ PHÉP TÍNH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6582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7121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Bốn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4187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Sáu mươi mốt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595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Tám mươi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52032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Năm mươi ba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45313" r="55051" b="39412"/>
          <a:stretch/>
        </p:blipFill>
        <p:spPr bwMode="auto">
          <a:xfrm>
            <a:off x="2534223" y="898913"/>
            <a:ext cx="3790237" cy="16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3238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0365" r="21231" b="35417"/>
          <a:stretch/>
        </p:blipFill>
        <p:spPr bwMode="auto">
          <a:xfrm>
            <a:off x="284347" y="1386321"/>
            <a:ext cx="8554853" cy="21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100285" y="1657350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51924" y="1567769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95848" y="163376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95087" y="154418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44675" y="165145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643914" y="156187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39827" y="1723345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191466" y="1633764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33400" y="1455057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47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1294" y="571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544883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6222" y="145051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31276" y="1439634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007197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67906" y="2627085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53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79389" y="2600778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00728" y="262254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5782" y="2611662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62086" y="26171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876404" y="26289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69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74280" y="261347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04296" y="26289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47838" y="26772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5989566" y="25980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60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819400" y="39243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96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47292" y="3924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0834" y="39726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3932562" y="38934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78881" y="394878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75185" y="395423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7906" y="752475"/>
            <a:ext cx="8630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/>
      <p:bldP spid="40" grpId="0" animBg="1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347</Words>
  <Application>Microsoft Office PowerPoint</Application>
  <PresentationFormat>On-screen Show (16:9)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71</cp:revision>
  <dcterms:created xsi:type="dcterms:W3CDTF">2018-01-14T04:30:44Z</dcterms:created>
  <dcterms:modified xsi:type="dcterms:W3CDTF">2021-04-14T14:41:02Z</dcterms:modified>
</cp:coreProperties>
</file>